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192963" cy="10326688"/>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C317901F-92FC-4D3A-9C13-6AAA41CDB523}">
          <p14:sldIdLst/>
        </p14:section>
        <p14:section name="タイトルなしのセクション" id="{C5CEABD1-631C-433A-A7FE-726566AE59DC}">
          <p14:sldIdLst>
            <p14:sldId id="25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3" clrIdx="0">
    <p:extLst>
      <p:ext uri="{19B8F6BF-5375-455C-9EA6-DF929625EA0E}">
        <p15:presenceInfo xmlns:p15="http://schemas.microsoft.com/office/powerpoint/2012/main" userId="OWNER" providerId="None"/>
      </p:ext>
    </p:extLst>
  </p:cmAuthor>
  <p:cmAuthor id="2" name="廣田 幹" initials="廣田" lastIdx="3" clrIdx="1">
    <p:extLst>
      <p:ext uri="{19B8F6BF-5375-455C-9EA6-DF929625EA0E}">
        <p15:presenceInfo xmlns:p15="http://schemas.microsoft.com/office/powerpoint/2012/main" userId="dd269ab89041f3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0A8"/>
    <a:srgbClr val="F8C3AE"/>
    <a:srgbClr val="FC7A6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12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472" y="1690040"/>
            <a:ext cx="6114019" cy="3595217"/>
          </a:xfrm>
        </p:spPr>
        <p:txBody>
          <a:bodyPr anchor="b"/>
          <a:lstStyle>
            <a:lvl1pPr algn="ctr">
              <a:defRPr sz="4720"/>
            </a:lvl1pPr>
          </a:lstStyle>
          <a:p>
            <a:r>
              <a:rPr lang="ja-JP" altLang="en-US"/>
              <a:t>マスター タイトルの書式設定</a:t>
            </a:r>
            <a:endParaRPr lang="en-US" dirty="0"/>
          </a:p>
        </p:txBody>
      </p:sp>
      <p:sp>
        <p:nvSpPr>
          <p:cNvPr id="3" name="Subtitle 2"/>
          <p:cNvSpPr>
            <a:spLocks noGrp="1"/>
          </p:cNvSpPr>
          <p:nvPr>
            <p:ph type="subTitle" idx="1"/>
          </p:nvPr>
        </p:nvSpPr>
        <p:spPr>
          <a:xfrm>
            <a:off x="899121" y="5423902"/>
            <a:ext cx="5394722" cy="2493225"/>
          </a:xfrm>
        </p:spPr>
        <p:txBody>
          <a:bodyPr/>
          <a:lstStyle>
            <a:lvl1pPr marL="0" indent="0" algn="ctr">
              <a:buNone/>
              <a:defRPr sz="1888"/>
            </a:lvl1pPr>
            <a:lvl2pPr marL="359634" indent="0" algn="ctr">
              <a:buNone/>
              <a:defRPr sz="1573"/>
            </a:lvl2pPr>
            <a:lvl3pPr marL="719267" indent="0" algn="ctr">
              <a:buNone/>
              <a:defRPr sz="1416"/>
            </a:lvl3pPr>
            <a:lvl4pPr marL="1078901" indent="0" algn="ctr">
              <a:buNone/>
              <a:defRPr sz="1259"/>
            </a:lvl4pPr>
            <a:lvl5pPr marL="1438534" indent="0" algn="ctr">
              <a:buNone/>
              <a:defRPr sz="1259"/>
            </a:lvl5pPr>
            <a:lvl6pPr marL="1798168" indent="0" algn="ctr">
              <a:buNone/>
              <a:defRPr sz="1259"/>
            </a:lvl6pPr>
            <a:lvl7pPr marL="2157801" indent="0" algn="ctr">
              <a:buNone/>
              <a:defRPr sz="1259"/>
            </a:lvl7pPr>
            <a:lvl8pPr marL="2517435" indent="0" algn="ctr">
              <a:buNone/>
              <a:defRPr sz="1259"/>
            </a:lvl8pPr>
            <a:lvl9pPr marL="2877068" indent="0" algn="ctr">
              <a:buNone/>
              <a:defRPr sz="125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392078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19595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7464" y="549800"/>
            <a:ext cx="1550983" cy="875139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517" y="549800"/>
            <a:ext cx="4563036" cy="875139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3232426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308766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0770" y="2574504"/>
            <a:ext cx="6203931" cy="4295615"/>
          </a:xfrm>
        </p:spPr>
        <p:txBody>
          <a:bodyPr anchor="b"/>
          <a:lstStyle>
            <a:lvl1pPr>
              <a:defRPr sz="472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0770" y="6910757"/>
            <a:ext cx="6203931" cy="2258962"/>
          </a:xfrm>
        </p:spPr>
        <p:txBody>
          <a:bodyPr/>
          <a:lstStyle>
            <a:lvl1pPr marL="0" indent="0">
              <a:buNone/>
              <a:defRPr sz="1888">
                <a:solidFill>
                  <a:schemeClr val="tx1"/>
                </a:solidFill>
              </a:defRPr>
            </a:lvl1pPr>
            <a:lvl2pPr marL="359634" indent="0">
              <a:buNone/>
              <a:defRPr sz="1573">
                <a:solidFill>
                  <a:schemeClr val="tx1">
                    <a:tint val="75000"/>
                  </a:schemeClr>
                </a:solidFill>
              </a:defRPr>
            </a:lvl2pPr>
            <a:lvl3pPr marL="719267" indent="0">
              <a:buNone/>
              <a:defRPr sz="1416">
                <a:solidFill>
                  <a:schemeClr val="tx1">
                    <a:tint val="75000"/>
                  </a:schemeClr>
                </a:solidFill>
              </a:defRPr>
            </a:lvl3pPr>
            <a:lvl4pPr marL="1078901" indent="0">
              <a:buNone/>
              <a:defRPr sz="1259">
                <a:solidFill>
                  <a:schemeClr val="tx1">
                    <a:tint val="75000"/>
                  </a:schemeClr>
                </a:solidFill>
              </a:defRPr>
            </a:lvl4pPr>
            <a:lvl5pPr marL="1438534" indent="0">
              <a:buNone/>
              <a:defRPr sz="1259">
                <a:solidFill>
                  <a:schemeClr val="tx1">
                    <a:tint val="75000"/>
                  </a:schemeClr>
                </a:solidFill>
              </a:defRPr>
            </a:lvl5pPr>
            <a:lvl6pPr marL="1798168" indent="0">
              <a:buNone/>
              <a:defRPr sz="1259">
                <a:solidFill>
                  <a:schemeClr val="tx1">
                    <a:tint val="75000"/>
                  </a:schemeClr>
                </a:solidFill>
              </a:defRPr>
            </a:lvl6pPr>
            <a:lvl7pPr marL="2157801" indent="0">
              <a:buNone/>
              <a:defRPr sz="1259">
                <a:solidFill>
                  <a:schemeClr val="tx1">
                    <a:tint val="75000"/>
                  </a:schemeClr>
                </a:solidFill>
              </a:defRPr>
            </a:lvl7pPr>
            <a:lvl8pPr marL="2517435" indent="0">
              <a:buNone/>
              <a:defRPr sz="1259">
                <a:solidFill>
                  <a:schemeClr val="tx1">
                    <a:tint val="75000"/>
                  </a:schemeClr>
                </a:solidFill>
              </a:defRPr>
            </a:lvl8pPr>
            <a:lvl9pPr marL="2877068" indent="0">
              <a:buNone/>
              <a:defRPr sz="125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301234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516" y="2749002"/>
            <a:ext cx="3057009" cy="65521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1438" y="2749002"/>
            <a:ext cx="3057009" cy="65521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214192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453" y="549803"/>
            <a:ext cx="6203931" cy="199601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454" y="2531474"/>
            <a:ext cx="3042960" cy="1240636"/>
          </a:xfrm>
        </p:spPr>
        <p:txBody>
          <a:bodyPr anchor="b"/>
          <a:lstStyle>
            <a:lvl1pPr marL="0" indent="0">
              <a:buNone/>
              <a:defRPr sz="1888" b="1"/>
            </a:lvl1pPr>
            <a:lvl2pPr marL="359634" indent="0">
              <a:buNone/>
              <a:defRPr sz="1573" b="1"/>
            </a:lvl2pPr>
            <a:lvl3pPr marL="719267" indent="0">
              <a:buNone/>
              <a:defRPr sz="1416" b="1"/>
            </a:lvl3pPr>
            <a:lvl4pPr marL="1078901" indent="0">
              <a:buNone/>
              <a:defRPr sz="1259" b="1"/>
            </a:lvl4pPr>
            <a:lvl5pPr marL="1438534" indent="0">
              <a:buNone/>
              <a:defRPr sz="1259" b="1"/>
            </a:lvl5pPr>
            <a:lvl6pPr marL="1798168" indent="0">
              <a:buNone/>
              <a:defRPr sz="1259" b="1"/>
            </a:lvl6pPr>
            <a:lvl7pPr marL="2157801" indent="0">
              <a:buNone/>
              <a:defRPr sz="1259" b="1"/>
            </a:lvl7pPr>
            <a:lvl8pPr marL="2517435" indent="0">
              <a:buNone/>
              <a:defRPr sz="1259" b="1"/>
            </a:lvl8pPr>
            <a:lvl9pPr marL="2877068" indent="0">
              <a:buNone/>
              <a:defRPr sz="1259" b="1"/>
            </a:lvl9pPr>
          </a:lstStyle>
          <a:p>
            <a:pPr lvl="0"/>
            <a:r>
              <a:rPr lang="ja-JP" altLang="en-US"/>
              <a:t>マスター テキストの書式設定</a:t>
            </a:r>
          </a:p>
        </p:txBody>
      </p:sp>
      <p:sp>
        <p:nvSpPr>
          <p:cNvPr id="4" name="Content Placeholder 3"/>
          <p:cNvSpPr>
            <a:spLocks noGrp="1"/>
          </p:cNvSpPr>
          <p:nvPr>
            <p:ph sz="half" idx="2"/>
          </p:nvPr>
        </p:nvSpPr>
        <p:spPr>
          <a:xfrm>
            <a:off x="495454" y="3772110"/>
            <a:ext cx="3042960" cy="554820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1438" y="2531474"/>
            <a:ext cx="3057946" cy="1240636"/>
          </a:xfrm>
        </p:spPr>
        <p:txBody>
          <a:bodyPr anchor="b"/>
          <a:lstStyle>
            <a:lvl1pPr marL="0" indent="0">
              <a:buNone/>
              <a:defRPr sz="1888" b="1"/>
            </a:lvl1pPr>
            <a:lvl2pPr marL="359634" indent="0">
              <a:buNone/>
              <a:defRPr sz="1573" b="1"/>
            </a:lvl2pPr>
            <a:lvl3pPr marL="719267" indent="0">
              <a:buNone/>
              <a:defRPr sz="1416" b="1"/>
            </a:lvl3pPr>
            <a:lvl4pPr marL="1078901" indent="0">
              <a:buNone/>
              <a:defRPr sz="1259" b="1"/>
            </a:lvl4pPr>
            <a:lvl5pPr marL="1438534" indent="0">
              <a:buNone/>
              <a:defRPr sz="1259" b="1"/>
            </a:lvl5pPr>
            <a:lvl6pPr marL="1798168" indent="0">
              <a:buNone/>
              <a:defRPr sz="1259" b="1"/>
            </a:lvl6pPr>
            <a:lvl7pPr marL="2157801" indent="0">
              <a:buNone/>
              <a:defRPr sz="1259" b="1"/>
            </a:lvl7pPr>
            <a:lvl8pPr marL="2517435" indent="0">
              <a:buNone/>
              <a:defRPr sz="1259" b="1"/>
            </a:lvl8pPr>
            <a:lvl9pPr marL="2877068" indent="0">
              <a:buNone/>
              <a:defRPr sz="1259" b="1"/>
            </a:lvl9pPr>
          </a:lstStyle>
          <a:p>
            <a:pPr lvl="0"/>
            <a:r>
              <a:rPr lang="ja-JP" altLang="en-US"/>
              <a:t>マスター テキストの書式設定</a:t>
            </a:r>
          </a:p>
        </p:txBody>
      </p:sp>
      <p:sp>
        <p:nvSpPr>
          <p:cNvPr id="6" name="Content Placeholder 5"/>
          <p:cNvSpPr>
            <a:spLocks noGrp="1"/>
          </p:cNvSpPr>
          <p:nvPr>
            <p:ph sz="quarter" idx="4"/>
          </p:nvPr>
        </p:nvSpPr>
        <p:spPr>
          <a:xfrm>
            <a:off x="3641438" y="3772110"/>
            <a:ext cx="3057946" cy="554820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178178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51906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156419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453" y="688446"/>
            <a:ext cx="2319918" cy="2409561"/>
          </a:xfrm>
        </p:spPr>
        <p:txBody>
          <a:bodyPr anchor="b"/>
          <a:lstStyle>
            <a:lvl1pPr>
              <a:defRPr sz="2517"/>
            </a:lvl1pPr>
          </a:lstStyle>
          <a:p>
            <a:r>
              <a:rPr lang="ja-JP" altLang="en-US"/>
              <a:t>マスター タイトルの書式設定</a:t>
            </a:r>
            <a:endParaRPr lang="en-US" dirty="0"/>
          </a:p>
        </p:txBody>
      </p:sp>
      <p:sp>
        <p:nvSpPr>
          <p:cNvPr id="3" name="Content Placeholder 2"/>
          <p:cNvSpPr>
            <a:spLocks noGrp="1"/>
          </p:cNvSpPr>
          <p:nvPr>
            <p:ph idx="1"/>
          </p:nvPr>
        </p:nvSpPr>
        <p:spPr>
          <a:xfrm>
            <a:off x="3057946" y="1486854"/>
            <a:ext cx="3641438" cy="7338642"/>
          </a:xfrm>
        </p:spPr>
        <p:txBody>
          <a:bodyPr/>
          <a:lstStyle>
            <a:lvl1pPr>
              <a:defRPr sz="2517"/>
            </a:lvl1pPr>
            <a:lvl2pPr>
              <a:defRPr sz="2202"/>
            </a:lvl2pPr>
            <a:lvl3pPr>
              <a:defRPr sz="1888"/>
            </a:lvl3pPr>
            <a:lvl4pPr>
              <a:defRPr sz="1573"/>
            </a:lvl4pPr>
            <a:lvl5pPr>
              <a:defRPr sz="1573"/>
            </a:lvl5pPr>
            <a:lvl6pPr>
              <a:defRPr sz="1573"/>
            </a:lvl6pPr>
            <a:lvl7pPr>
              <a:defRPr sz="1573"/>
            </a:lvl7pPr>
            <a:lvl8pPr>
              <a:defRPr sz="1573"/>
            </a:lvl8pPr>
            <a:lvl9pPr>
              <a:defRPr sz="157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453" y="3098006"/>
            <a:ext cx="2319918" cy="5739440"/>
          </a:xfrm>
        </p:spPr>
        <p:txBody>
          <a:bodyPr/>
          <a:lstStyle>
            <a:lvl1pPr marL="0" indent="0">
              <a:buNone/>
              <a:defRPr sz="1259"/>
            </a:lvl1pPr>
            <a:lvl2pPr marL="359634" indent="0">
              <a:buNone/>
              <a:defRPr sz="1101"/>
            </a:lvl2pPr>
            <a:lvl3pPr marL="719267" indent="0">
              <a:buNone/>
              <a:defRPr sz="944"/>
            </a:lvl3pPr>
            <a:lvl4pPr marL="1078901" indent="0">
              <a:buNone/>
              <a:defRPr sz="787"/>
            </a:lvl4pPr>
            <a:lvl5pPr marL="1438534" indent="0">
              <a:buNone/>
              <a:defRPr sz="787"/>
            </a:lvl5pPr>
            <a:lvl6pPr marL="1798168" indent="0">
              <a:buNone/>
              <a:defRPr sz="787"/>
            </a:lvl6pPr>
            <a:lvl7pPr marL="2157801" indent="0">
              <a:buNone/>
              <a:defRPr sz="787"/>
            </a:lvl7pPr>
            <a:lvl8pPr marL="2517435" indent="0">
              <a:buNone/>
              <a:defRPr sz="787"/>
            </a:lvl8pPr>
            <a:lvl9pPr marL="287706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24496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453" y="688446"/>
            <a:ext cx="2319918" cy="2409561"/>
          </a:xfrm>
        </p:spPr>
        <p:txBody>
          <a:bodyPr anchor="b"/>
          <a:lstStyle>
            <a:lvl1pPr>
              <a:defRPr sz="251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57946" y="1486854"/>
            <a:ext cx="3641438" cy="7338642"/>
          </a:xfrm>
        </p:spPr>
        <p:txBody>
          <a:bodyPr anchor="t"/>
          <a:lstStyle>
            <a:lvl1pPr marL="0" indent="0">
              <a:buNone/>
              <a:defRPr sz="2517"/>
            </a:lvl1pPr>
            <a:lvl2pPr marL="359634" indent="0">
              <a:buNone/>
              <a:defRPr sz="2202"/>
            </a:lvl2pPr>
            <a:lvl3pPr marL="719267" indent="0">
              <a:buNone/>
              <a:defRPr sz="1888"/>
            </a:lvl3pPr>
            <a:lvl4pPr marL="1078901" indent="0">
              <a:buNone/>
              <a:defRPr sz="1573"/>
            </a:lvl4pPr>
            <a:lvl5pPr marL="1438534" indent="0">
              <a:buNone/>
              <a:defRPr sz="1573"/>
            </a:lvl5pPr>
            <a:lvl6pPr marL="1798168" indent="0">
              <a:buNone/>
              <a:defRPr sz="1573"/>
            </a:lvl6pPr>
            <a:lvl7pPr marL="2157801" indent="0">
              <a:buNone/>
              <a:defRPr sz="1573"/>
            </a:lvl7pPr>
            <a:lvl8pPr marL="2517435" indent="0">
              <a:buNone/>
              <a:defRPr sz="1573"/>
            </a:lvl8pPr>
            <a:lvl9pPr marL="2877068" indent="0">
              <a:buNone/>
              <a:defRPr sz="157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5453" y="3098006"/>
            <a:ext cx="2319918" cy="5739440"/>
          </a:xfrm>
        </p:spPr>
        <p:txBody>
          <a:bodyPr/>
          <a:lstStyle>
            <a:lvl1pPr marL="0" indent="0">
              <a:buNone/>
              <a:defRPr sz="1259"/>
            </a:lvl1pPr>
            <a:lvl2pPr marL="359634" indent="0">
              <a:buNone/>
              <a:defRPr sz="1101"/>
            </a:lvl2pPr>
            <a:lvl3pPr marL="719267" indent="0">
              <a:buNone/>
              <a:defRPr sz="944"/>
            </a:lvl3pPr>
            <a:lvl4pPr marL="1078901" indent="0">
              <a:buNone/>
              <a:defRPr sz="787"/>
            </a:lvl4pPr>
            <a:lvl5pPr marL="1438534" indent="0">
              <a:buNone/>
              <a:defRPr sz="787"/>
            </a:lvl5pPr>
            <a:lvl6pPr marL="1798168" indent="0">
              <a:buNone/>
              <a:defRPr sz="787"/>
            </a:lvl6pPr>
            <a:lvl7pPr marL="2157801" indent="0">
              <a:buNone/>
              <a:defRPr sz="787"/>
            </a:lvl7pPr>
            <a:lvl8pPr marL="2517435" indent="0">
              <a:buNone/>
              <a:defRPr sz="787"/>
            </a:lvl8pPr>
            <a:lvl9pPr marL="287706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1419B3-03CD-4474-9F7D-722FBFDC10D5}" type="datetimeFigureOut">
              <a:rPr kumimoji="1" lang="ja-JP" altLang="en-US" smtClean="0"/>
              <a:t>2022/3/18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13464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516" y="549803"/>
            <a:ext cx="6203931" cy="199601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516" y="2749002"/>
            <a:ext cx="6203931" cy="65521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516" y="9571312"/>
            <a:ext cx="1618417" cy="549801"/>
          </a:xfrm>
          <a:prstGeom prst="rect">
            <a:avLst/>
          </a:prstGeom>
        </p:spPr>
        <p:txBody>
          <a:bodyPr vert="horz" lIns="91440" tIns="45720" rIns="91440" bIns="45720" rtlCol="0" anchor="ctr"/>
          <a:lstStyle>
            <a:lvl1pPr algn="l">
              <a:defRPr sz="944">
                <a:solidFill>
                  <a:schemeClr val="tx1">
                    <a:tint val="75000"/>
                  </a:schemeClr>
                </a:solidFill>
              </a:defRPr>
            </a:lvl1pPr>
          </a:lstStyle>
          <a:p>
            <a:fld id="{A21419B3-03CD-4474-9F7D-722FBFDC10D5}" type="datetimeFigureOut">
              <a:rPr kumimoji="1" lang="ja-JP" altLang="en-US" smtClean="0"/>
              <a:t>2022/3/18</a:t>
            </a:fld>
            <a:endParaRPr kumimoji="1" lang="ja-JP" altLang="en-US"/>
          </a:p>
        </p:txBody>
      </p:sp>
      <p:sp>
        <p:nvSpPr>
          <p:cNvPr id="5" name="Footer Placeholder 4"/>
          <p:cNvSpPr>
            <a:spLocks noGrp="1"/>
          </p:cNvSpPr>
          <p:nvPr>
            <p:ph type="ftr" sz="quarter" idx="3"/>
          </p:nvPr>
        </p:nvSpPr>
        <p:spPr>
          <a:xfrm>
            <a:off x="2382669" y="9571312"/>
            <a:ext cx="2427625" cy="549801"/>
          </a:xfrm>
          <a:prstGeom prst="rect">
            <a:avLst/>
          </a:prstGeom>
        </p:spPr>
        <p:txBody>
          <a:bodyPr vert="horz" lIns="91440" tIns="45720" rIns="91440" bIns="45720" rtlCol="0" anchor="ctr"/>
          <a:lstStyle>
            <a:lvl1pPr algn="ctr">
              <a:defRPr sz="94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0030" y="9571312"/>
            <a:ext cx="1618417" cy="549801"/>
          </a:xfrm>
          <a:prstGeom prst="rect">
            <a:avLst/>
          </a:prstGeom>
        </p:spPr>
        <p:txBody>
          <a:bodyPr vert="horz" lIns="91440" tIns="45720" rIns="91440" bIns="45720" rtlCol="0" anchor="ctr"/>
          <a:lstStyle>
            <a:lvl1pPr algn="r">
              <a:defRPr sz="944">
                <a:solidFill>
                  <a:schemeClr val="tx1">
                    <a:tint val="75000"/>
                  </a:schemeClr>
                </a:solidFill>
              </a:defRPr>
            </a:lvl1pPr>
          </a:lstStyle>
          <a:p>
            <a:fld id="{7BF46972-7124-469B-AC9A-4B184D8DBDA7}" type="slidenum">
              <a:rPr kumimoji="1" lang="ja-JP" altLang="en-US" smtClean="0"/>
              <a:t>‹#›</a:t>
            </a:fld>
            <a:endParaRPr kumimoji="1" lang="ja-JP" altLang="en-US"/>
          </a:p>
        </p:txBody>
      </p:sp>
    </p:spTree>
    <p:extLst>
      <p:ext uri="{BB962C8B-B14F-4D97-AF65-F5344CB8AC3E}">
        <p14:creationId xmlns:p14="http://schemas.microsoft.com/office/powerpoint/2010/main" val="607487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19267" rtl="0" eaLnBrk="1" latinLnBrk="0" hangingPunct="1">
        <a:lnSpc>
          <a:spcPct val="90000"/>
        </a:lnSpc>
        <a:spcBef>
          <a:spcPct val="0"/>
        </a:spcBef>
        <a:buNone/>
        <a:defRPr kumimoji="1" sz="3461" kern="1200">
          <a:solidFill>
            <a:schemeClr val="tx1"/>
          </a:solidFill>
          <a:latin typeface="+mj-lt"/>
          <a:ea typeface="+mj-ea"/>
          <a:cs typeface="+mj-cs"/>
        </a:defRPr>
      </a:lvl1pPr>
    </p:titleStyle>
    <p:bodyStyle>
      <a:lvl1pPr marL="179817" indent="-179817" algn="l" defTabSz="719267" rtl="0" eaLnBrk="1" latinLnBrk="0" hangingPunct="1">
        <a:lnSpc>
          <a:spcPct val="90000"/>
        </a:lnSpc>
        <a:spcBef>
          <a:spcPts val="787"/>
        </a:spcBef>
        <a:buFont typeface="Arial" panose="020B0604020202020204" pitchFamily="34" charset="0"/>
        <a:buChar char="•"/>
        <a:defRPr kumimoji="1" sz="2202" kern="1200">
          <a:solidFill>
            <a:schemeClr val="tx1"/>
          </a:solidFill>
          <a:latin typeface="+mn-lt"/>
          <a:ea typeface="+mn-ea"/>
          <a:cs typeface="+mn-cs"/>
        </a:defRPr>
      </a:lvl1pPr>
      <a:lvl2pPr marL="539450" indent="-179817" algn="l" defTabSz="719267" rtl="0" eaLnBrk="1" latinLnBrk="0" hangingPunct="1">
        <a:lnSpc>
          <a:spcPct val="90000"/>
        </a:lnSpc>
        <a:spcBef>
          <a:spcPts val="393"/>
        </a:spcBef>
        <a:buFont typeface="Arial" panose="020B0604020202020204" pitchFamily="34" charset="0"/>
        <a:buChar char="•"/>
        <a:defRPr kumimoji="1" sz="1888" kern="1200">
          <a:solidFill>
            <a:schemeClr val="tx1"/>
          </a:solidFill>
          <a:latin typeface="+mn-lt"/>
          <a:ea typeface="+mn-ea"/>
          <a:cs typeface="+mn-cs"/>
        </a:defRPr>
      </a:lvl2pPr>
      <a:lvl3pPr marL="899084" indent="-179817" algn="l" defTabSz="719267" rtl="0" eaLnBrk="1" latinLnBrk="0" hangingPunct="1">
        <a:lnSpc>
          <a:spcPct val="90000"/>
        </a:lnSpc>
        <a:spcBef>
          <a:spcPts val="393"/>
        </a:spcBef>
        <a:buFont typeface="Arial" panose="020B0604020202020204" pitchFamily="34" charset="0"/>
        <a:buChar char="•"/>
        <a:defRPr kumimoji="1" sz="1573" kern="1200">
          <a:solidFill>
            <a:schemeClr val="tx1"/>
          </a:solidFill>
          <a:latin typeface="+mn-lt"/>
          <a:ea typeface="+mn-ea"/>
          <a:cs typeface="+mn-cs"/>
        </a:defRPr>
      </a:lvl3pPr>
      <a:lvl4pPr marL="1258717"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4pPr>
      <a:lvl5pPr marL="1618351"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5pPr>
      <a:lvl6pPr marL="1977984"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6pPr>
      <a:lvl7pPr marL="2337618"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7pPr>
      <a:lvl8pPr marL="2697251"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8pPr>
      <a:lvl9pPr marL="3056885" indent="-179817" algn="l" defTabSz="719267" rtl="0" eaLnBrk="1" latinLnBrk="0" hangingPunct="1">
        <a:lnSpc>
          <a:spcPct val="90000"/>
        </a:lnSpc>
        <a:spcBef>
          <a:spcPts val="393"/>
        </a:spcBef>
        <a:buFont typeface="Arial" panose="020B0604020202020204" pitchFamily="34" charset="0"/>
        <a:buChar char="•"/>
        <a:defRPr kumimoji="1" sz="1416" kern="1200">
          <a:solidFill>
            <a:schemeClr val="tx1"/>
          </a:solidFill>
          <a:latin typeface="+mn-lt"/>
          <a:ea typeface="+mn-ea"/>
          <a:cs typeface="+mn-cs"/>
        </a:defRPr>
      </a:lvl9pPr>
    </p:bodyStyle>
    <p:otherStyle>
      <a:defPPr>
        <a:defRPr lang="en-US"/>
      </a:defPPr>
      <a:lvl1pPr marL="0" algn="l" defTabSz="719267" rtl="0" eaLnBrk="1" latinLnBrk="0" hangingPunct="1">
        <a:defRPr kumimoji="1" sz="1416" kern="1200">
          <a:solidFill>
            <a:schemeClr val="tx1"/>
          </a:solidFill>
          <a:latin typeface="+mn-lt"/>
          <a:ea typeface="+mn-ea"/>
          <a:cs typeface="+mn-cs"/>
        </a:defRPr>
      </a:lvl1pPr>
      <a:lvl2pPr marL="359634" algn="l" defTabSz="719267" rtl="0" eaLnBrk="1" latinLnBrk="0" hangingPunct="1">
        <a:defRPr kumimoji="1" sz="1416" kern="1200">
          <a:solidFill>
            <a:schemeClr val="tx1"/>
          </a:solidFill>
          <a:latin typeface="+mn-lt"/>
          <a:ea typeface="+mn-ea"/>
          <a:cs typeface="+mn-cs"/>
        </a:defRPr>
      </a:lvl2pPr>
      <a:lvl3pPr marL="719267" algn="l" defTabSz="719267" rtl="0" eaLnBrk="1" latinLnBrk="0" hangingPunct="1">
        <a:defRPr kumimoji="1" sz="1416" kern="1200">
          <a:solidFill>
            <a:schemeClr val="tx1"/>
          </a:solidFill>
          <a:latin typeface="+mn-lt"/>
          <a:ea typeface="+mn-ea"/>
          <a:cs typeface="+mn-cs"/>
        </a:defRPr>
      </a:lvl3pPr>
      <a:lvl4pPr marL="1078901" algn="l" defTabSz="719267" rtl="0" eaLnBrk="1" latinLnBrk="0" hangingPunct="1">
        <a:defRPr kumimoji="1" sz="1416" kern="1200">
          <a:solidFill>
            <a:schemeClr val="tx1"/>
          </a:solidFill>
          <a:latin typeface="+mn-lt"/>
          <a:ea typeface="+mn-ea"/>
          <a:cs typeface="+mn-cs"/>
        </a:defRPr>
      </a:lvl4pPr>
      <a:lvl5pPr marL="1438534" algn="l" defTabSz="719267" rtl="0" eaLnBrk="1" latinLnBrk="0" hangingPunct="1">
        <a:defRPr kumimoji="1" sz="1416" kern="1200">
          <a:solidFill>
            <a:schemeClr val="tx1"/>
          </a:solidFill>
          <a:latin typeface="+mn-lt"/>
          <a:ea typeface="+mn-ea"/>
          <a:cs typeface="+mn-cs"/>
        </a:defRPr>
      </a:lvl5pPr>
      <a:lvl6pPr marL="1798168" algn="l" defTabSz="719267" rtl="0" eaLnBrk="1" latinLnBrk="0" hangingPunct="1">
        <a:defRPr kumimoji="1" sz="1416" kern="1200">
          <a:solidFill>
            <a:schemeClr val="tx1"/>
          </a:solidFill>
          <a:latin typeface="+mn-lt"/>
          <a:ea typeface="+mn-ea"/>
          <a:cs typeface="+mn-cs"/>
        </a:defRPr>
      </a:lvl6pPr>
      <a:lvl7pPr marL="2157801" algn="l" defTabSz="719267" rtl="0" eaLnBrk="1" latinLnBrk="0" hangingPunct="1">
        <a:defRPr kumimoji="1" sz="1416" kern="1200">
          <a:solidFill>
            <a:schemeClr val="tx1"/>
          </a:solidFill>
          <a:latin typeface="+mn-lt"/>
          <a:ea typeface="+mn-ea"/>
          <a:cs typeface="+mn-cs"/>
        </a:defRPr>
      </a:lvl7pPr>
      <a:lvl8pPr marL="2517435" algn="l" defTabSz="719267" rtl="0" eaLnBrk="1" latinLnBrk="0" hangingPunct="1">
        <a:defRPr kumimoji="1" sz="1416" kern="1200">
          <a:solidFill>
            <a:schemeClr val="tx1"/>
          </a:solidFill>
          <a:latin typeface="+mn-lt"/>
          <a:ea typeface="+mn-ea"/>
          <a:cs typeface="+mn-cs"/>
        </a:defRPr>
      </a:lvl8pPr>
      <a:lvl9pPr marL="2877068" algn="l" defTabSz="719267" rtl="0" eaLnBrk="1" latinLnBrk="0" hangingPunct="1">
        <a:defRPr kumimoji="1" sz="14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無料イラスト] 黄金の光の帯とキラキラの背景">
            <a:extLst>
              <a:ext uri="{FF2B5EF4-FFF2-40B4-BE49-F238E27FC236}">
                <a16:creationId xmlns:a16="http://schemas.microsoft.com/office/drawing/2014/main" id="{56BA421D-4CD7-4E3E-A0A9-E6B0644D95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2688" b="52686"/>
          <a:stretch/>
        </p:blipFill>
        <p:spPr bwMode="auto">
          <a:xfrm>
            <a:off x="0" y="14898"/>
            <a:ext cx="7192963" cy="9396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245EEF06-44BC-4A90-8C55-15AE0A09C1DE}"/>
              </a:ext>
            </a:extLst>
          </p:cNvPr>
          <p:cNvSpPr txBox="1"/>
          <p:nvPr/>
        </p:nvSpPr>
        <p:spPr>
          <a:xfrm>
            <a:off x="4999878" y="4607758"/>
            <a:ext cx="1733048" cy="1723549"/>
          </a:xfrm>
          <a:prstGeom prst="rect">
            <a:avLst/>
          </a:prstGeom>
          <a:noFill/>
          <a:ln>
            <a:solidFill>
              <a:schemeClr val="accent1"/>
            </a:solidFill>
          </a:ln>
        </p:spPr>
        <p:txBody>
          <a:bodyPr wrap="square" rtlCol="0">
            <a:spAutoFit/>
          </a:bodyPr>
          <a:lstStyle/>
          <a:p>
            <a:pPr algn="ctr"/>
            <a:r>
              <a:rPr kumimoji="1" lang="ja-JP" altLang="en-US" sz="1600" dirty="0">
                <a:latin typeface="HG創英角ﾎﾟｯﾌﾟ体" panose="040B0A09000000000000" pitchFamily="49" charset="-128"/>
                <a:ea typeface="HG創英角ﾎﾟｯﾌﾟ体" panose="040B0A09000000000000" pitchFamily="49" charset="-128"/>
              </a:rPr>
              <a:t>詳しくは公式ｻｲﾄ</a:t>
            </a:r>
            <a:endParaRPr kumimoji="1" lang="en-US" altLang="ja-JP" sz="1600" dirty="0">
              <a:latin typeface="HG創英角ﾎﾟｯﾌﾟ体" panose="040B0A09000000000000" pitchFamily="49" charset="-128"/>
              <a:ea typeface="HG創英角ﾎﾟｯﾌﾟ体" panose="040B0A09000000000000" pitchFamily="49" charset="-128"/>
            </a:endParaRPr>
          </a:p>
          <a:p>
            <a:pPr algn="ctr"/>
            <a:r>
              <a:rPr kumimoji="1" lang="ja-JP" altLang="en-US" dirty="0"/>
              <a:t>👇</a:t>
            </a:r>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2" name="タイトル 1">
            <a:extLst>
              <a:ext uri="{FF2B5EF4-FFF2-40B4-BE49-F238E27FC236}">
                <a16:creationId xmlns:a16="http://schemas.microsoft.com/office/drawing/2014/main" id="{D7B55FA1-E621-488C-B5DE-E5D5577B0687}"/>
              </a:ext>
            </a:extLst>
          </p:cNvPr>
          <p:cNvSpPr>
            <a:spLocks noGrp="1"/>
          </p:cNvSpPr>
          <p:nvPr>
            <p:ph type="ctrTitle"/>
          </p:nvPr>
        </p:nvSpPr>
        <p:spPr>
          <a:xfrm>
            <a:off x="408997" y="6473109"/>
            <a:ext cx="6323929" cy="938066"/>
          </a:xfrm>
        </p:spPr>
        <p:txBody>
          <a:bodyPr anchor="t">
            <a:noAutofit/>
          </a:bodyPr>
          <a:lstStyle/>
          <a:p>
            <a:pPr algn="l"/>
            <a:r>
              <a:rPr kumimoji="1" lang="ja-JP" altLang="en-US" sz="1300" dirty="0">
                <a:latin typeface="AR P丸ゴシック体04M" panose="020F0600000000000000" pitchFamily="50" charset="-128"/>
                <a:ea typeface="AR P丸ゴシック体04M" panose="020F0600000000000000" pitchFamily="50" charset="-128"/>
              </a:rPr>
              <a:t>①　錦川清流線ご利用のお客様のみ、ご予約ができます。</a:t>
            </a:r>
            <a:br>
              <a:rPr kumimoji="1" lang="en-US" altLang="ja-JP" sz="1300" dirty="0">
                <a:latin typeface="AR P丸ゴシック体04M" panose="020F0600000000000000" pitchFamily="50" charset="-128"/>
                <a:ea typeface="AR P丸ゴシック体04M" panose="020F0600000000000000" pitchFamily="50" charset="-128"/>
              </a:rPr>
            </a:br>
            <a:r>
              <a:rPr kumimoji="1" lang="ja-JP" altLang="en-US" sz="1300" dirty="0">
                <a:latin typeface="AR P丸ゴシック体04M" panose="020F0600000000000000" pitchFamily="50" charset="-128"/>
                <a:ea typeface="AR P丸ゴシック体04M" panose="020F0600000000000000" pitchFamily="50" charset="-128"/>
              </a:rPr>
              <a:t>②　お車でお越しの場合、当日の先着順とさせていただきます。</a:t>
            </a:r>
            <a:br>
              <a:rPr kumimoji="1" lang="en-US" altLang="ja-JP" sz="1300" dirty="0">
                <a:latin typeface="AR P丸ゴシック体04M" panose="020F0600000000000000" pitchFamily="50" charset="-128"/>
                <a:ea typeface="AR P丸ゴシック体04M" panose="020F0600000000000000" pitchFamily="50" charset="-128"/>
              </a:rPr>
            </a:br>
            <a:r>
              <a:rPr kumimoji="1" lang="ja-JP" altLang="en-US" sz="1300" dirty="0">
                <a:latin typeface="AR P丸ゴシック体04M" panose="020F0600000000000000" pitchFamily="50" charset="-128"/>
                <a:ea typeface="AR P丸ゴシック体04M" panose="020F0600000000000000" pitchFamily="50" charset="-128"/>
              </a:rPr>
              <a:t>③　新型コロナウイルス感染防止のため、定員数を</a:t>
            </a:r>
            <a:r>
              <a:rPr kumimoji="1" lang="en-US" altLang="ja-JP" sz="1300" dirty="0">
                <a:latin typeface="AR P丸ゴシック体04M" panose="020F0600000000000000" pitchFamily="50" charset="-128"/>
                <a:ea typeface="AR P丸ゴシック体04M" panose="020F0600000000000000" pitchFamily="50" charset="-128"/>
              </a:rPr>
              <a:t>30</a:t>
            </a:r>
            <a:r>
              <a:rPr kumimoji="1" lang="ja-JP" altLang="en-US" sz="1300" dirty="0">
                <a:latin typeface="AR P丸ゴシック体04M" panose="020F0600000000000000" pitchFamily="50" charset="-128"/>
                <a:ea typeface="AR P丸ゴシック体04M" panose="020F0600000000000000" pitchFamily="50" charset="-128"/>
              </a:rPr>
              <a:t>名までとしていますので、</a:t>
            </a:r>
            <a:br>
              <a:rPr kumimoji="1" lang="en-US" altLang="ja-JP" sz="1300" dirty="0">
                <a:latin typeface="AR P丸ゴシック体04M" panose="020F0600000000000000" pitchFamily="50" charset="-128"/>
                <a:ea typeface="AR P丸ゴシック体04M" panose="020F0600000000000000" pitchFamily="50" charset="-128"/>
              </a:rPr>
            </a:br>
            <a:r>
              <a:rPr kumimoji="1" lang="en-US" altLang="ja-JP" sz="1300" dirty="0">
                <a:latin typeface="AR P丸ゴシック体04M" panose="020F0600000000000000" pitchFamily="50" charset="-128"/>
                <a:ea typeface="AR P丸ゴシック体04M" panose="020F0600000000000000" pitchFamily="50" charset="-128"/>
              </a:rPr>
              <a:t>       </a:t>
            </a:r>
            <a:r>
              <a:rPr kumimoji="1" lang="ja-JP" altLang="en-US" sz="1300" dirty="0">
                <a:latin typeface="AR P丸ゴシック体04M" panose="020F0600000000000000" pitchFamily="50" charset="-128"/>
                <a:ea typeface="AR P丸ゴシック体04M" panose="020F0600000000000000" pitchFamily="50" charset="-128"/>
              </a:rPr>
              <a:t>きっぷ売切れの際はご容赦ください。</a:t>
            </a:r>
            <a:br>
              <a:rPr kumimoji="1" lang="en-US" altLang="ja-JP" sz="1300" dirty="0">
                <a:latin typeface="AR P丸ゴシック体04M" panose="020F0600000000000000" pitchFamily="50" charset="-128"/>
                <a:ea typeface="AR P丸ゴシック体04M" panose="020F0600000000000000" pitchFamily="50" charset="-128"/>
              </a:rPr>
            </a:br>
            <a:r>
              <a:rPr lang="ja-JP" altLang="en-US" sz="1300" dirty="0">
                <a:latin typeface="AR P丸ゴシック体04M" panose="020F0600000000000000" pitchFamily="50" charset="-128"/>
                <a:ea typeface="AR P丸ゴシック体04M" panose="020F0600000000000000" pitchFamily="50" charset="-128"/>
              </a:rPr>
              <a:t>④</a:t>
            </a:r>
            <a:r>
              <a:rPr kumimoji="1" lang="ja-JP" altLang="en-US" sz="1300" dirty="0">
                <a:latin typeface="AR P丸ゴシック体04M" panose="020F0600000000000000" pitchFamily="50" charset="-128"/>
                <a:ea typeface="AR P丸ゴシック体04M" panose="020F0600000000000000" pitchFamily="50" charset="-128"/>
              </a:rPr>
              <a:t>　</a:t>
            </a:r>
            <a:r>
              <a:rPr lang="ja-JP" altLang="en-US" sz="1300" dirty="0">
                <a:latin typeface="AR P丸ゴシック体04M" panose="020F0600000000000000" pitchFamily="50" charset="-128"/>
                <a:ea typeface="AR P丸ゴシック体04M" panose="020F0600000000000000" pitchFamily="50" charset="-128"/>
              </a:rPr>
              <a:t>新型コロナウイルス感染拡大状況により急きょ変更する場合があります。</a:t>
            </a:r>
            <a:br>
              <a:rPr lang="en-US" altLang="ja-JP" sz="1300" dirty="0">
                <a:latin typeface="AR P丸ゴシック体04M" panose="020F0600000000000000" pitchFamily="50" charset="-128"/>
                <a:ea typeface="AR P丸ゴシック体04M" panose="020F0600000000000000" pitchFamily="50" charset="-128"/>
              </a:rPr>
            </a:br>
            <a:endParaRPr kumimoji="1" lang="ja-JP" altLang="en-US" sz="1300" dirty="0">
              <a:latin typeface="AR P丸ゴシック体04M" panose="020F0600000000000000" pitchFamily="50" charset="-128"/>
              <a:ea typeface="AR P丸ゴシック体04M" panose="020F0600000000000000" pitchFamily="50" charset="-128"/>
            </a:endParaRPr>
          </a:p>
        </p:txBody>
      </p:sp>
      <p:sp>
        <p:nvSpPr>
          <p:cNvPr id="3" name="字幕 2">
            <a:extLst>
              <a:ext uri="{FF2B5EF4-FFF2-40B4-BE49-F238E27FC236}">
                <a16:creationId xmlns:a16="http://schemas.microsoft.com/office/drawing/2014/main" id="{0A92A9AA-95E8-4125-BFC6-8B974C18E4C4}"/>
              </a:ext>
            </a:extLst>
          </p:cNvPr>
          <p:cNvSpPr>
            <a:spLocks noGrp="1"/>
          </p:cNvSpPr>
          <p:nvPr>
            <p:ph type="subTitle" idx="1"/>
          </p:nvPr>
        </p:nvSpPr>
        <p:spPr>
          <a:xfrm>
            <a:off x="0" y="2203845"/>
            <a:ext cx="7192963" cy="455824"/>
          </a:xfrm>
        </p:spPr>
        <p:txBody>
          <a:bodyPr>
            <a:normAutofit/>
          </a:bodyPr>
          <a:lstStyle/>
          <a:p>
            <a:r>
              <a:rPr lang="ja-JP" altLang="en-US" dirty="0">
                <a:latin typeface="HG創英角ﾎﾟｯﾌﾟ体" panose="040B0A09000000000000" pitchFamily="49" charset="-128"/>
                <a:ea typeface="HG創英角ﾎﾟｯﾌﾟ体" panose="040B0A09000000000000" pitchFamily="49" charset="-128"/>
              </a:rPr>
              <a:t>春休み期間</a:t>
            </a:r>
            <a:r>
              <a:rPr lang="en-US" altLang="ja-JP" dirty="0">
                <a:latin typeface="HG創英角ﾎﾟｯﾌﾟ体" panose="040B0A09000000000000" pitchFamily="49" charset="-128"/>
                <a:ea typeface="HG創英角ﾎﾟｯﾌﾟ体" panose="040B0A09000000000000" pitchFamily="49" charset="-128"/>
              </a:rPr>
              <a:t>3/26</a:t>
            </a:r>
            <a:r>
              <a:rPr lang="ja-JP" altLang="en-US" dirty="0">
                <a:latin typeface="HG創英角ﾎﾟｯﾌﾟ体" panose="040B0A09000000000000" pitchFamily="49" charset="-128"/>
                <a:ea typeface="HG創英角ﾎﾟｯﾌﾟ体" panose="040B0A09000000000000" pitchFamily="49" charset="-128"/>
              </a:rPr>
              <a:t>～</a:t>
            </a:r>
            <a:r>
              <a:rPr lang="en-US" altLang="ja-JP" dirty="0">
                <a:latin typeface="HG創英角ﾎﾟｯﾌﾟ体" panose="040B0A09000000000000" pitchFamily="49" charset="-128"/>
                <a:ea typeface="HG創英角ﾎﾟｯﾌﾟ体" panose="040B0A09000000000000" pitchFamily="49" charset="-128"/>
              </a:rPr>
              <a:t>4/7</a:t>
            </a:r>
            <a:r>
              <a:rPr lang="ja-JP" altLang="en-US" dirty="0">
                <a:latin typeface="HG創英角ﾎﾟｯﾌﾟ体" panose="040B0A09000000000000" pitchFamily="49" charset="-128"/>
                <a:ea typeface="HG創英角ﾎﾟｯﾌﾟ体" panose="040B0A09000000000000" pitchFamily="49" charset="-128"/>
              </a:rPr>
              <a:t>、</a:t>
            </a:r>
            <a:r>
              <a:rPr lang="en-US" altLang="ja-JP" dirty="0">
                <a:latin typeface="HG創英角ﾎﾟｯﾌﾟ体" panose="040B0A09000000000000" pitchFamily="49" charset="-128"/>
                <a:ea typeface="HG創英角ﾎﾟｯﾌﾟ体" panose="040B0A09000000000000" pitchFamily="49" charset="-128"/>
              </a:rPr>
              <a:t>4/9</a:t>
            </a:r>
            <a:r>
              <a:rPr lang="ja-JP" altLang="en-US" dirty="0">
                <a:latin typeface="HG創英角ﾎﾟｯﾌﾟ体" panose="040B0A09000000000000" pitchFamily="49" charset="-128"/>
                <a:ea typeface="HG創英角ﾎﾟｯﾌﾟ体" panose="040B0A09000000000000" pitchFamily="49" charset="-128"/>
              </a:rPr>
              <a:t>～</a:t>
            </a:r>
            <a:r>
              <a:rPr lang="en-US" altLang="ja-JP" dirty="0">
                <a:latin typeface="HG創英角ﾎﾟｯﾌﾟ体" panose="040B0A09000000000000" pitchFamily="49" charset="-128"/>
                <a:ea typeface="HG創英角ﾎﾟｯﾌﾟ体" panose="040B0A09000000000000" pitchFamily="49" charset="-128"/>
              </a:rPr>
              <a:t>4/10</a:t>
            </a:r>
            <a:r>
              <a:rPr lang="ja-JP" altLang="en-US" dirty="0">
                <a:latin typeface="HG創英角ﾎﾟｯﾌﾟ体" panose="040B0A09000000000000" pitchFamily="49" charset="-128"/>
                <a:ea typeface="HG創英角ﾎﾟｯﾌﾟ体" panose="040B0A09000000000000" pitchFamily="49" charset="-128"/>
              </a:rPr>
              <a:t>、</a:t>
            </a:r>
            <a:r>
              <a:rPr lang="en-US" altLang="ja-JP" dirty="0">
                <a:latin typeface="HG創英角ﾎﾟｯﾌﾟ体" panose="040B0A09000000000000" pitchFamily="49" charset="-128"/>
                <a:ea typeface="HG創英角ﾎﾟｯﾌﾟ体" panose="040B0A09000000000000" pitchFamily="49" charset="-128"/>
              </a:rPr>
              <a:t>3</a:t>
            </a:r>
            <a:r>
              <a:rPr lang="ja-JP" altLang="en-US" dirty="0">
                <a:latin typeface="HG創英角ﾎﾟｯﾌﾟ体" panose="040B0A09000000000000" pitchFamily="49" charset="-128"/>
                <a:ea typeface="HG創英角ﾎﾟｯﾌﾟ体" panose="040B0A09000000000000" pitchFamily="49" charset="-128"/>
              </a:rPr>
              <a:t>往復運行中</a:t>
            </a:r>
            <a:endParaRPr lang="en-US" altLang="ja-JP" dirty="0">
              <a:latin typeface="HG創英角ﾎﾟｯﾌﾟ体" panose="040B0A09000000000000" pitchFamily="49" charset="-128"/>
              <a:ea typeface="HG創英角ﾎﾟｯﾌﾟ体" panose="040B0A09000000000000" pitchFamily="49" charset="-128"/>
            </a:endParaRPr>
          </a:p>
          <a:p>
            <a:endParaRPr kumimoji="1" lang="ja-JP" altLang="en-US" dirty="0"/>
          </a:p>
        </p:txBody>
      </p:sp>
      <p:sp>
        <p:nvSpPr>
          <p:cNvPr id="39" name="正方形/長方形 38">
            <a:extLst>
              <a:ext uri="{FF2B5EF4-FFF2-40B4-BE49-F238E27FC236}">
                <a16:creationId xmlns:a16="http://schemas.microsoft.com/office/drawing/2014/main" id="{85AC0171-F378-40AA-A4C7-20EEE39D0B64}"/>
              </a:ext>
            </a:extLst>
          </p:cNvPr>
          <p:cNvSpPr/>
          <p:nvPr/>
        </p:nvSpPr>
        <p:spPr>
          <a:xfrm>
            <a:off x="747577" y="4436404"/>
            <a:ext cx="4838343" cy="461665"/>
          </a:xfrm>
          <a:prstGeom prst="rect">
            <a:avLst/>
          </a:prstGeom>
          <a:noFill/>
        </p:spPr>
        <p:txBody>
          <a:bodyPr wrap="square" lIns="91440" tIns="45720" rIns="91440" bIns="45720">
            <a:spAutoFit/>
          </a:bodyPr>
          <a:lstStyle/>
          <a:p>
            <a:r>
              <a:rPr lang="ja-JP" altLang="en-US"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大人</a:t>
            </a:r>
            <a:r>
              <a:rPr lang="en-US" altLang="ja-JP"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650</a:t>
            </a:r>
            <a:r>
              <a:rPr lang="ja-JP" altLang="en-US"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円  </a:t>
            </a:r>
            <a:r>
              <a:rPr lang="en-US" altLang="ja-JP"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a:t>
            </a:r>
            <a:r>
              <a:rPr lang="ja-JP" altLang="en-US"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往復</a:t>
            </a:r>
            <a:r>
              <a:rPr lang="en-US" altLang="ja-JP"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1,200</a:t>
            </a:r>
            <a:r>
              <a:rPr lang="ja-JP" altLang="en-US"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円）</a:t>
            </a:r>
          </a:p>
        </p:txBody>
      </p:sp>
      <p:sp>
        <p:nvSpPr>
          <p:cNvPr id="41" name="正方形/長方形 40">
            <a:extLst>
              <a:ext uri="{FF2B5EF4-FFF2-40B4-BE49-F238E27FC236}">
                <a16:creationId xmlns:a16="http://schemas.microsoft.com/office/drawing/2014/main" id="{6D05D40C-ADF1-46A3-9C9A-ADD2D7A94A78}"/>
              </a:ext>
            </a:extLst>
          </p:cNvPr>
          <p:cNvSpPr/>
          <p:nvPr/>
        </p:nvSpPr>
        <p:spPr>
          <a:xfrm>
            <a:off x="762337" y="4808974"/>
            <a:ext cx="5617247" cy="461665"/>
          </a:xfrm>
          <a:prstGeom prst="rect">
            <a:avLst/>
          </a:prstGeom>
        </p:spPr>
        <p:txBody>
          <a:bodyPr wrap="square">
            <a:spAutoFit/>
          </a:bodyPr>
          <a:lstStyle/>
          <a:p>
            <a:r>
              <a:rPr lang="ja-JP" altLang="en-US"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小人</a:t>
            </a:r>
            <a:r>
              <a:rPr lang="en-US" altLang="ja-JP"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300</a:t>
            </a:r>
            <a:r>
              <a:rPr lang="ja-JP" altLang="en-US"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円（往復   </a:t>
            </a:r>
            <a:r>
              <a:rPr lang="en-US" altLang="ja-JP"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600</a:t>
            </a:r>
            <a:r>
              <a:rPr lang="ja-JP" altLang="en-US"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 P丸ゴシック体04M" panose="020F0600000000000000" pitchFamily="50" charset="-128"/>
                <a:ea typeface="AR P丸ゴシック体04M" panose="020F0600000000000000" pitchFamily="50" charset="-128"/>
              </a:rPr>
              <a:t>円）</a:t>
            </a:r>
          </a:p>
        </p:txBody>
      </p:sp>
      <p:pic>
        <p:nvPicPr>
          <p:cNvPr id="45" name="図 44">
            <a:extLst>
              <a:ext uri="{FF2B5EF4-FFF2-40B4-BE49-F238E27FC236}">
                <a16:creationId xmlns:a16="http://schemas.microsoft.com/office/drawing/2014/main" id="{EBC3B1F8-7B8F-4E3B-8885-5D56B825A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884" y="9503694"/>
            <a:ext cx="6676373" cy="734450"/>
          </a:xfrm>
          <a:prstGeom prst="rect">
            <a:avLst/>
          </a:prstGeom>
        </p:spPr>
      </p:pic>
      <p:pic>
        <p:nvPicPr>
          <p:cNvPr id="54" name="図 53">
            <a:extLst>
              <a:ext uri="{FF2B5EF4-FFF2-40B4-BE49-F238E27FC236}">
                <a16:creationId xmlns:a16="http://schemas.microsoft.com/office/drawing/2014/main" id="{FC7139CB-7258-4F21-8239-C4B8E0F0EA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8091" y="2542906"/>
            <a:ext cx="2868398" cy="1814828"/>
          </a:xfrm>
          <a:prstGeom prst="rect">
            <a:avLst/>
          </a:prstGeom>
          <a:effectLst>
            <a:softEdge rad="114300"/>
          </a:effectLst>
        </p:spPr>
      </p:pic>
      <p:graphicFrame>
        <p:nvGraphicFramePr>
          <p:cNvPr id="60" name="表 61">
            <a:extLst>
              <a:ext uri="{FF2B5EF4-FFF2-40B4-BE49-F238E27FC236}">
                <a16:creationId xmlns:a16="http://schemas.microsoft.com/office/drawing/2014/main" id="{4A109D45-B8C7-41D7-9268-25605F17FEF2}"/>
              </a:ext>
            </a:extLst>
          </p:cNvPr>
          <p:cNvGraphicFramePr>
            <a:graphicFrameLocks noGrp="1"/>
          </p:cNvGraphicFramePr>
          <p:nvPr>
            <p:extLst>
              <p:ext uri="{D42A27DB-BD31-4B8C-83A1-F6EECF244321}">
                <p14:modId xmlns:p14="http://schemas.microsoft.com/office/powerpoint/2010/main" val="1876298077"/>
              </p:ext>
            </p:extLst>
          </p:nvPr>
        </p:nvGraphicFramePr>
        <p:xfrm>
          <a:off x="258293" y="7468940"/>
          <a:ext cx="6676373" cy="1961458"/>
        </p:xfrm>
        <a:graphic>
          <a:graphicData uri="http://schemas.openxmlformats.org/drawingml/2006/table">
            <a:tbl>
              <a:tblPr firstRow="1" bandRow="1">
                <a:tableStyleId>{F5AB1C69-6EDB-4FF4-983F-18BD219EF322}</a:tableStyleId>
              </a:tblPr>
              <a:tblGrid>
                <a:gridCol w="6676373">
                  <a:extLst>
                    <a:ext uri="{9D8B030D-6E8A-4147-A177-3AD203B41FA5}">
                      <a16:colId xmlns:a16="http://schemas.microsoft.com/office/drawing/2014/main" val="2768914806"/>
                    </a:ext>
                  </a:extLst>
                </a:gridCol>
              </a:tblGrid>
              <a:tr h="359607">
                <a:tc>
                  <a:txBody>
                    <a:bodyPr/>
                    <a:lstStyle/>
                    <a:p>
                      <a:pPr algn="ctr"/>
                      <a:r>
                        <a:rPr kumimoji="1" lang="ja-JP" altLang="en-US" sz="1600" dirty="0"/>
                        <a:t>時 刻 表</a:t>
                      </a:r>
                    </a:p>
                  </a:txBody>
                  <a:tcPr anchor="ctr"/>
                </a:tc>
                <a:extLst>
                  <a:ext uri="{0D108BD9-81ED-4DB2-BD59-A6C34878D82A}">
                    <a16:rowId xmlns:a16="http://schemas.microsoft.com/office/drawing/2014/main" val="1771142753"/>
                  </a:ext>
                </a:extLst>
              </a:tr>
              <a:tr h="1459665">
                <a:tc>
                  <a:txBody>
                    <a:bodyPr/>
                    <a:lstStyle/>
                    <a:p>
                      <a:r>
                        <a:rPr kumimoji="1" lang="ja-JP" altLang="en-US" dirty="0"/>
                        <a:t>　</a:t>
                      </a:r>
                      <a:endParaRPr kumimoji="1" lang="en-US" altLang="ja-JP" dirty="0"/>
                    </a:p>
                    <a:p>
                      <a:r>
                        <a:rPr kumimoji="1" lang="ja-JP" altLang="en-US" dirty="0"/>
                        <a:t>　錦町駅      ⇒</a:t>
                      </a:r>
                      <a:r>
                        <a:rPr kumimoji="1" lang="en-US" altLang="ja-JP" dirty="0"/>
                        <a:t>40</a:t>
                      </a:r>
                      <a:r>
                        <a:rPr kumimoji="1" lang="ja-JP" altLang="en-US" dirty="0"/>
                        <a:t>分⇒ そうづ峡温泉　　  そうづ峡温泉  ⇒</a:t>
                      </a:r>
                      <a:r>
                        <a:rPr kumimoji="1" lang="en-US" altLang="ja-JP" dirty="0"/>
                        <a:t>40</a:t>
                      </a:r>
                      <a:r>
                        <a:rPr kumimoji="1" lang="ja-JP" altLang="en-US" dirty="0"/>
                        <a:t>分⇒  錦町駅</a:t>
                      </a:r>
                      <a:endParaRPr kumimoji="1" lang="en-US" altLang="ja-JP" dirty="0"/>
                    </a:p>
                    <a:p>
                      <a:r>
                        <a:rPr kumimoji="1" lang="ja-JP" altLang="en-US" dirty="0"/>
                        <a:t>　</a:t>
                      </a:r>
                      <a:r>
                        <a:rPr kumimoji="1" lang="en-US" altLang="ja-JP" dirty="0"/>
                        <a:t>10</a:t>
                      </a:r>
                      <a:r>
                        <a:rPr kumimoji="1" lang="ja-JP" altLang="en-US" dirty="0"/>
                        <a:t>：</a:t>
                      </a:r>
                      <a:r>
                        <a:rPr kumimoji="1" lang="en-US" altLang="ja-JP" dirty="0"/>
                        <a:t>00</a:t>
                      </a:r>
                      <a:r>
                        <a:rPr kumimoji="1" lang="ja-JP" altLang="en-US" dirty="0"/>
                        <a:t>発　　　　　 </a:t>
                      </a:r>
                      <a:r>
                        <a:rPr kumimoji="1" lang="en-US" altLang="ja-JP" dirty="0"/>
                        <a:t>10</a:t>
                      </a:r>
                      <a:r>
                        <a:rPr kumimoji="1" lang="ja-JP" altLang="en-US" dirty="0"/>
                        <a:t>：</a:t>
                      </a:r>
                      <a:r>
                        <a:rPr kumimoji="1" lang="en-US" altLang="ja-JP" dirty="0"/>
                        <a:t>40</a:t>
                      </a:r>
                      <a:r>
                        <a:rPr kumimoji="1" lang="ja-JP" altLang="en-US" dirty="0"/>
                        <a:t>頃　　　　 </a:t>
                      </a:r>
                      <a:r>
                        <a:rPr kumimoji="1" lang="en-US" altLang="ja-JP" dirty="0"/>
                        <a:t>10</a:t>
                      </a:r>
                      <a:r>
                        <a:rPr kumimoji="1" lang="ja-JP" altLang="en-US" dirty="0"/>
                        <a:t>：</a:t>
                      </a:r>
                      <a:r>
                        <a:rPr kumimoji="1" lang="en-US" altLang="ja-JP" dirty="0"/>
                        <a:t>50</a:t>
                      </a:r>
                      <a:r>
                        <a:rPr kumimoji="1" lang="ja-JP" altLang="en-US" dirty="0"/>
                        <a:t>発　                       </a:t>
                      </a:r>
                      <a:r>
                        <a:rPr kumimoji="1" lang="en-US" altLang="ja-JP" dirty="0"/>
                        <a:t>11</a:t>
                      </a:r>
                      <a:r>
                        <a:rPr kumimoji="1" lang="ja-JP" altLang="en-US" dirty="0"/>
                        <a:t>：</a:t>
                      </a:r>
                      <a:r>
                        <a:rPr kumimoji="1" lang="en-US" altLang="ja-JP" dirty="0"/>
                        <a:t>30</a:t>
                      </a:r>
                      <a:r>
                        <a:rPr kumimoji="1" lang="ja-JP" altLang="en-US" dirty="0"/>
                        <a:t>頃　　　　　　　　　</a:t>
                      </a:r>
                      <a:endParaRPr kumimoji="1" lang="en-US" altLang="ja-JP" dirty="0"/>
                    </a:p>
                    <a:p>
                      <a:r>
                        <a:rPr kumimoji="1" lang="ja-JP" altLang="en-US" dirty="0"/>
                        <a:t>　</a:t>
                      </a:r>
                      <a:r>
                        <a:rPr kumimoji="1" lang="en-US" altLang="ja-JP" dirty="0"/>
                        <a:t>12</a:t>
                      </a:r>
                      <a:r>
                        <a:rPr kumimoji="1" lang="ja-JP" altLang="en-US" dirty="0"/>
                        <a:t>：</a:t>
                      </a:r>
                      <a:r>
                        <a:rPr kumimoji="1" lang="en-US" altLang="ja-JP" dirty="0"/>
                        <a:t>35</a:t>
                      </a:r>
                      <a:r>
                        <a:rPr kumimoji="1" lang="ja-JP" altLang="en-US" dirty="0"/>
                        <a:t>発　　　　　 </a:t>
                      </a:r>
                      <a:r>
                        <a:rPr kumimoji="1" lang="en-US" altLang="ja-JP" dirty="0"/>
                        <a:t>13</a:t>
                      </a:r>
                      <a:r>
                        <a:rPr kumimoji="1" lang="ja-JP" altLang="en-US" dirty="0"/>
                        <a:t>：</a:t>
                      </a:r>
                      <a:r>
                        <a:rPr kumimoji="1" lang="en-US" altLang="ja-JP" dirty="0"/>
                        <a:t>15</a:t>
                      </a:r>
                      <a:r>
                        <a:rPr kumimoji="1" lang="ja-JP" altLang="en-US" dirty="0"/>
                        <a:t>頃　　　　 </a:t>
                      </a:r>
                      <a:r>
                        <a:rPr kumimoji="1" lang="en-US" altLang="ja-JP" dirty="0"/>
                        <a:t>13</a:t>
                      </a:r>
                      <a:r>
                        <a:rPr kumimoji="1" lang="ja-JP" altLang="en-US" dirty="0"/>
                        <a:t>：</a:t>
                      </a:r>
                      <a:r>
                        <a:rPr kumimoji="1" lang="en-US" altLang="ja-JP" dirty="0"/>
                        <a:t>25</a:t>
                      </a:r>
                      <a:r>
                        <a:rPr kumimoji="1" lang="ja-JP" altLang="en-US" dirty="0"/>
                        <a:t>発　　　　　　 </a:t>
                      </a:r>
                      <a:r>
                        <a:rPr kumimoji="1" lang="en-US" altLang="ja-JP" dirty="0"/>
                        <a:t>14</a:t>
                      </a:r>
                      <a:r>
                        <a:rPr kumimoji="1" lang="ja-JP" altLang="en-US" dirty="0"/>
                        <a:t>：</a:t>
                      </a:r>
                      <a:r>
                        <a:rPr kumimoji="1" lang="en-US" altLang="ja-JP" dirty="0"/>
                        <a:t>05</a:t>
                      </a:r>
                      <a:r>
                        <a:rPr kumimoji="1" lang="ja-JP" altLang="en-US" dirty="0"/>
                        <a:t>頃</a:t>
                      </a:r>
                      <a:endParaRPr kumimoji="1" lang="en-US" altLang="ja-JP" dirty="0"/>
                    </a:p>
                    <a:p>
                      <a:r>
                        <a:rPr kumimoji="1" lang="ja-JP" altLang="en-US" dirty="0"/>
                        <a:t>　</a:t>
                      </a:r>
                      <a:r>
                        <a:rPr kumimoji="1" lang="en-US" altLang="ja-JP" dirty="0"/>
                        <a:t>14</a:t>
                      </a:r>
                      <a:r>
                        <a:rPr kumimoji="1" lang="ja-JP" altLang="en-US" dirty="0"/>
                        <a:t>：</a:t>
                      </a:r>
                      <a:r>
                        <a:rPr kumimoji="1" lang="en-US" altLang="ja-JP" dirty="0"/>
                        <a:t>15</a:t>
                      </a:r>
                      <a:r>
                        <a:rPr kumimoji="1" lang="ja-JP" altLang="en-US" dirty="0"/>
                        <a:t>発　　　　　 </a:t>
                      </a:r>
                      <a:r>
                        <a:rPr kumimoji="1" lang="en-US" altLang="ja-JP" dirty="0"/>
                        <a:t>14</a:t>
                      </a:r>
                      <a:r>
                        <a:rPr kumimoji="1" lang="ja-JP" altLang="en-US" dirty="0"/>
                        <a:t>：</a:t>
                      </a:r>
                      <a:r>
                        <a:rPr kumimoji="1" lang="en-US" altLang="ja-JP" dirty="0"/>
                        <a:t>55</a:t>
                      </a:r>
                      <a:r>
                        <a:rPr kumimoji="1" lang="ja-JP" altLang="en-US" dirty="0"/>
                        <a:t>頃　　　　 </a:t>
                      </a:r>
                      <a:r>
                        <a:rPr kumimoji="1" lang="en-US" altLang="ja-JP" dirty="0"/>
                        <a:t>15</a:t>
                      </a:r>
                      <a:r>
                        <a:rPr kumimoji="1" lang="ja-JP" altLang="en-US" dirty="0"/>
                        <a:t>：</a:t>
                      </a:r>
                      <a:r>
                        <a:rPr kumimoji="1" lang="en-US" altLang="ja-JP" dirty="0"/>
                        <a:t>05</a:t>
                      </a:r>
                      <a:r>
                        <a:rPr kumimoji="1" lang="ja-JP" altLang="en-US" dirty="0"/>
                        <a:t>発　　　　　　 </a:t>
                      </a:r>
                      <a:r>
                        <a:rPr kumimoji="1" lang="en-US" altLang="ja-JP" dirty="0"/>
                        <a:t>15</a:t>
                      </a:r>
                      <a:r>
                        <a:rPr kumimoji="1" lang="ja-JP" altLang="en-US" dirty="0"/>
                        <a:t>：</a:t>
                      </a:r>
                      <a:r>
                        <a:rPr kumimoji="1" lang="en-US" altLang="ja-JP" dirty="0"/>
                        <a:t>45</a:t>
                      </a:r>
                      <a:r>
                        <a:rPr kumimoji="1" lang="ja-JP" altLang="en-US" dirty="0"/>
                        <a:t>頃</a:t>
                      </a:r>
                      <a:endParaRPr kumimoji="1" lang="en-US" altLang="ja-JP" dirty="0"/>
                    </a:p>
                    <a:p>
                      <a:pPr marL="0" marR="0" lvl="0" indent="0" algn="l" defTabSz="719267" rtl="0" eaLnBrk="1" fontAlgn="auto" latinLnBrk="0" hangingPunct="1">
                        <a:lnSpc>
                          <a:spcPct val="100000"/>
                        </a:lnSpc>
                        <a:spcBef>
                          <a:spcPts val="0"/>
                        </a:spcBef>
                        <a:spcAft>
                          <a:spcPts val="0"/>
                        </a:spcAft>
                        <a:buClrTx/>
                        <a:buSzTx/>
                        <a:buFontTx/>
                        <a:buNone/>
                        <a:tabLst/>
                        <a:defRPr/>
                      </a:pPr>
                      <a:r>
                        <a:rPr kumimoji="1" lang="ja-JP" altLang="en-US" dirty="0"/>
                        <a:t>　（以下、</a:t>
                      </a:r>
                      <a:r>
                        <a:rPr kumimoji="1" lang="en-US" altLang="ja-JP" dirty="0"/>
                        <a:t>GW</a:t>
                      </a:r>
                      <a:r>
                        <a:rPr kumimoji="1" lang="ja-JP" altLang="en-US" dirty="0"/>
                        <a:t>、お盆のみ）　　　　　　（以下、</a:t>
                      </a:r>
                      <a:r>
                        <a:rPr kumimoji="1" lang="en-US" altLang="ja-JP" dirty="0"/>
                        <a:t>GW</a:t>
                      </a:r>
                      <a:r>
                        <a:rPr kumimoji="1" lang="ja-JP" altLang="en-US" dirty="0"/>
                        <a:t>、お盆のみ）</a:t>
                      </a:r>
                      <a:endParaRPr kumimoji="1" lang="en-US" altLang="ja-JP" dirty="0"/>
                    </a:p>
                    <a:p>
                      <a:r>
                        <a:rPr kumimoji="1" lang="ja-JP" altLang="en-US" dirty="0"/>
                        <a:t>　</a:t>
                      </a:r>
                      <a:r>
                        <a:rPr kumimoji="1" lang="en-US" altLang="ja-JP" dirty="0"/>
                        <a:t>15</a:t>
                      </a:r>
                      <a:r>
                        <a:rPr kumimoji="1" lang="ja-JP" altLang="en-US" dirty="0"/>
                        <a:t>：</a:t>
                      </a:r>
                      <a:r>
                        <a:rPr kumimoji="1" lang="en-US" altLang="ja-JP" dirty="0"/>
                        <a:t>55</a:t>
                      </a:r>
                      <a:r>
                        <a:rPr kumimoji="1" lang="ja-JP" altLang="en-US" dirty="0"/>
                        <a:t>発　　　　　 </a:t>
                      </a:r>
                      <a:r>
                        <a:rPr kumimoji="1" lang="en-US" altLang="ja-JP" dirty="0"/>
                        <a:t>16</a:t>
                      </a:r>
                      <a:r>
                        <a:rPr kumimoji="1" lang="ja-JP" altLang="en-US" dirty="0"/>
                        <a:t>：</a:t>
                      </a:r>
                      <a:r>
                        <a:rPr kumimoji="1" lang="en-US" altLang="ja-JP" dirty="0"/>
                        <a:t>35</a:t>
                      </a:r>
                      <a:r>
                        <a:rPr kumimoji="1" lang="ja-JP" altLang="en-US" dirty="0"/>
                        <a:t>頃　　　　 </a:t>
                      </a:r>
                      <a:r>
                        <a:rPr kumimoji="1" lang="en-US" altLang="ja-JP" dirty="0"/>
                        <a:t>16</a:t>
                      </a:r>
                      <a:r>
                        <a:rPr kumimoji="1" lang="ja-JP" altLang="en-US" dirty="0"/>
                        <a:t>：</a:t>
                      </a:r>
                      <a:r>
                        <a:rPr kumimoji="1" lang="en-US" altLang="ja-JP" dirty="0"/>
                        <a:t>45</a:t>
                      </a:r>
                      <a:r>
                        <a:rPr kumimoji="1" lang="ja-JP" altLang="en-US" dirty="0"/>
                        <a:t>発　　　　　　 </a:t>
                      </a:r>
                      <a:r>
                        <a:rPr kumimoji="1" lang="en-US" altLang="ja-JP" dirty="0"/>
                        <a:t>17</a:t>
                      </a:r>
                      <a:r>
                        <a:rPr kumimoji="1" lang="ja-JP" altLang="en-US" dirty="0"/>
                        <a:t>：</a:t>
                      </a:r>
                      <a:r>
                        <a:rPr kumimoji="1" lang="en-US" altLang="ja-JP" dirty="0"/>
                        <a:t>25</a:t>
                      </a:r>
                      <a:r>
                        <a:rPr kumimoji="1" lang="ja-JP" altLang="en-US" dirty="0"/>
                        <a:t>頃　　　　　</a:t>
                      </a:r>
                    </a:p>
                  </a:txBody>
                  <a:tcPr/>
                </a:tc>
                <a:extLst>
                  <a:ext uri="{0D108BD9-81ED-4DB2-BD59-A6C34878D82A}">
                    <a16:rowId xmlns:a16="http://schemas.microsoft.com/office/drawing/2014/main" val="1498462485"/>
                  </a:ext>
                </a:extLst>
              </a:tr>
            </a:tbl>
          </a:graphicData>
        </a:graphic>
      </p:graphicFrame>
      <p:pic>
        <p:nvPicPr>
          <p:cNvPr id="65" name="図 64">
            <a:extLst>
              <a:ext uri="{FF2B5EF4-FFF2-40B4-BE49-F238E27FC236}">
                <a16:creationId xmlns:a16="http://schemas.microsoft.com/office/drawing/2014/main" id="{0A14691E-40EB-4E47-9894-8EE21F8EE1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02671" y="8360186"/>
            <a:ext cx="679615" cy="112608"/>
          </a:xfrm>
          <a:prstGeom prst="rect">
            <a:avLst/>
          </a:prstGeom>
        </p:spPr>
      </p:pic>
      <p:sp>
        <p:nvSpPr>
          <p:cNvPr id="4" name="テキスト ボックス 3">
            <a:extLst>
              <a:ext uri="{FF2B5EF4-FFF2-40B4-BE49-F238E27FC236}">
                <a16:creationId xmlns:a16="http://schemas.microsoft.com/office/drawing/2014/main" id="{5C9259B5-96E3-4486-BEB5-DD9670A996A4}"/>
              </a:ext>
            </a:extLst>
          </p:cNvPr>
          <p:cNvSpPr txBox="1"/>
          <p:nvPr/>
        </p:nvSpPr>
        <p:spPr>
          <a:xfrm>
            <a:off x="408997" y="1233800"/>
            <a:ext cx="6744187" cy="923330"/>
          </a:xfrm>
          <a:prstGeom prst="rect">
            <a:avLst/>
          </a:prstGeom>
          <a:noFill/>
        </p:spPr>
        <p:txBody>
          <a:bodyPr wrap="square" rtlCol="0">
            <a:spAutoFit/>
          </a:bodyPr>
          <a:lstStyle/>
          <a:p>
            <a:r>
              <a:rPr kumimoji="1" lang="ja-JP" altLang="en-US" dirty="0">
                <a:solidFill>
                  <a:schemeClr val="accent5">
                    <a:lumMod val="75000"/>
                  </a:schemeClr>
                </a:solidFill>
                <a:latin typeface="HG創英角ﾎﾟｯﾌﾟ体" panose="040B0A09000000000000" pitchFamily="49" charset="-128"/>
                <a:ea typeface="HG創英角ﾎﾟｯﾌﾟ体" panose="040B0A09000000000000" pitchFamily="49" charset="-128"/>
              </a:rPr>
              <a:t>＃キラキラしたトンネルの中をゆっくり走行します♪</a:t>
            </a:r>
            <a:endParaRPr kumimoji="1" lang="en-US" altLang="ja-JP" dirty="0">
              <a:solidFill>
                <a:schemeClr val="accent5">
                  <a:lumMod val="75000"/>
                </a:schemeClr>
              </a:solidFill>
              <a:latin typeface="HG創英角ﾎﾟｯﾌﾟ体" panose="040B0A09000000000000" pitchFamily="49" charset="-128"/>
              <a:ea typeface="HG創英角ﾎﾟｯﾌﾟ体" panose="040B0A09000000000000" pitchFamily="49" charset="-128"/>
            </a:endParaRPr>
          </a:p>
          <a:p>
            <a:r>
              <a:rPr kumimoji="1" lang="ja-JP" altLang="en-US" dirty="0">
                <a:solidFill>
                  <a:schemeClr val="accent5">
                    <a:lumMod val="75000"/>
                  </a:schemeClr>
                </a:solidFill>
                <a:latin typeface="HG創英角ﾎﾟｯﾌﾟ体" panose="040B0A09000000000000" pitchFamily="49" charset="-128"/>
                <a:ea typeface="HG創英角ﾎﾟｯﾌﾟ体" panose="040B0A09000000000000" pitchFamily="49" charset="-128"/>
              </a:rPr>
              <a:t>＃走る美術館をお楽しみください♪</a:t>
            </a:r>
            <a:endParaRPr kumimoji="1" lang="en-US" altLang="ja-JP" dirty="0">
              <a:solidFill>
                <a:schemeClr val="accent5">
                  <a:lumMod val="75000"/>
                </a:schemeClr>
              </a:solidFill>
              <a:latin typeface="HG創英角ﾎﾟｯﾌﾟ体" panose="040B0A09000000000000" pitchFamily="49" charset="-128"/>
              <a:ea typeface="HG創英角ﾎﾟｯﾌﾟ体" panose="040B0A09000000000000" pitchFamily="49" charset="-128"/>
            </a:endParaRPr>
          </a:p>
          <a:p>
            <a:r>
              <a:rPr kumimoji="1" lang="ja-JP" altLang="en-US" dirty="0">
                <a:solidFill>
                  <a:schemeClr val="accent5">
                    <a:lumMod val="75000"/>
                  </a:schemeClr>
                </a:solidFill>
                <a:latin typeface="HG創英角ﾎﾟｯﾌﾟ体" panose="040B0A09000000000000" pitchFamily="49" charset="-128"/>
                <a:ea typeface="HG創英角ﾎﾟｯﾌﾟ体" panose="040B0A09000000000000" pitchFamily="49" charset="-128"/>
              </a:rPr>
              <a:t>＃途中で降りて撮影できます♪インスタ映えしますよ～</a:t>
            </a:r>
            <a:r>
              <a:rPr kumimoji="1" lang="en-US" altLang="ja-JP" dirty="0">
                <a:solidFill>
                  <a:schemeClr val="accent5">
                    <a:lumMod val="75000"/>
                  </a:schemeClr>
                </a:solidFill>
                <a:latin typeface="+mn-ea"/>
              </a:rPr>
              <a:t>(^^♪</a:t>
            </a:r>
            <a:endParaRPr kumimoji="1" lang="ja-JP" altLang="en-US" dirty="0">
              <a:solidFill>
                <a:schemeClr val="accent5">
                  <a:lumMod val="75000"/>
                </a:schemeClr>
              </a:solidFill>
              <a:latin typeface="+mn-ea"/>
            </a:endParaRPr>
          </a:p>
        </p:txBody>
      </p:sp>
      <p:sp>
        <p:nvSpPr>
          <p:cNvPr id="12" name="正方形/長方形 11">
            <a:extLst>
              <a:ext uri="{FF2B5EF4-FFF2-40B4-BE49-F238E27FC236}">
                <a16:creationId xmlns:a16="http://schemas.microsoft.com/office/drawing/2014/main" id="{AE0680F1-936E-4002-87D5-0C3B71F20AC2}"/>
              </a:ext>
            </a:extLst>
          </p:cNvPr>
          <p:cNvSpPr/>
          <p:nvPr/>
        </p:nvSpPr>
        <p:spPr>
          <a:xfrm>
            <a:off x="-413956" y="240289"/>
            <a:ext cx="8020874" cy="1015663"/>
          </a:xfrm>
          <a:prstGeom prst="rect">
            <a:avLst/>
          </a:prstGeom>
          <a:noFill/>
          <a:effectLst>
            <a:outerShdw blurRad="50800" dist="38100" dir="2700000" algn="tl" rotWithShape="0">
              <a:prstClr val="black">
                <a:alpha val="40000"/>
              </a:prstClr>
            </a:outerShdw>
          </a:effectLst>
        </p:spPr>
        <p:txBody>
          <a:bodyPr wrap="square" lIns="91440" tIns="45720" rIns="91440" bIns="45720">
            <a:spAutoFit/>
          </a:bodyPr>
          <a:lstStyle/>
          <a:p>
            <a:pPr algn="ctr"/>
            <a:r>
              <a:rPr kumimoji="1" lang="ja-JP" altLang="en-US" sz="6000" b="1" cap="none" spc="0"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とことこ</a:t>
            </a:r>
            <a:r>
              <a:rPr kumimoji="1" lang="ja-JP" altLang="en-US" sz="60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トレイン</a:t>
            </a:r>
            <a:r>
              <a:rPr kumimoji="1" lang="ja-JP" altLang="en-US" sz="60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a:t>
            </a:r>
            <a:endParaRPr lang="ja-JP" altLang="en-US" sz="60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endParaRPr>
          </a:p>
        </p:txBody>
      </p:sp>
      <p:sp>
        <p:nvSpPr>
          <p:cNvPr id="6" name="吹き出し: 角を丸めた四角形 5">
            <a:extLst>
              <a:ext uri="{FF2B5EF4-FFF2-40B4-BE49-F238E27FC236}">
                <a16:creationId xmlns:a16="http://schemas.microsoft.com/office/drawing/2014/main" id="{95995452-A211-4CCD-98F9-109B68CFFC05}"/>
              </a:ext>
            </a:extLst>
          </p:cNvPr>
          <p:cNvSpPr/>
          <p:nvPr/>
        </p:nvSpPr>
        <p:spPr>
          <a:xfrm>
            <a:off x="1007479" y="5335352"/>
            <a:ext cx="3763522" cy="1041013"/>
          </a:xfrm>
          <a:prstGeom prst="wedgeRoundRectCallout">
            <a:avLst>
              <a:gd name="adj1" fmla="val -33226"/>
              <a:gd name="adj2" fmla="val -640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effectLst>
                  <a:outerShdw blurRad="38100" dist="38100" dir="2700000" algn="tl">
                    <a:srgbClr val="000000">
                      <a:alpha val="43137"/>
                    </a:srgbClr>
                  </a:outerShdw>
                </a:effectLst>
                <a:ea typeface="AR P丸ゴシック体04M" panose="020F0600000000000000"/>
              </a:rPr>
              <a:t>錦川清流線ご利用で</a:t>
            </a:r>
            <a:endParaRPr kumimoji="1" lang="en-US" altLang="ja-JP" sz="2000" b="1" dirty="0">
              <a:effectLst>
                <a:outerShdw blurRad="38100" dist="38100" dir="2700000" algn="tl">
                  <a:srgbClr val="000000">
                    <a:alpha val="43137"/>
                  </a:srgbClr>
                </a:outerShdw>
              </a:effectLst>
              <a:ea typeface="AR P丸ゴシック体04M" panose="020F0600000000000000"/>
            </a:endParaRPr>
          </a:p>
          <a:p>
            <a:pPr algn="ctr"/>
            <a:r>
              <a:rPr kumimoji="1" lang="ja-JP" altLang="en-US" sz="2000" b="1" dirty="0">
                <a:effectLst>
                  <a:outerShdw blurRad="38100" dist="38100" dir="2700000" algn="tl">
                    <a:srgbClr val="000000">
                      <a:alpha val="43137"/>
                    </a:srgbClr>
                  </a:outerShdw>
                </a:effectLst>
                <a:ea typeface="AR P丸ゴシック体04M" panose="020F0600000000000000"/>
              </a:rPr>
              <a:t>大人</a:t>
            </a:r>
            <a:r>
              <a:rPr kumimoji="1" lang="en-US" altLang="ja-JP" sz="2000" b="1" dirty="0">
                <a:effectLst>
                  <a:outerShdw blurRad="38100" dist="38100" dir="2700000" algn="tl">
                    <a:srgbClr val="000000">
                      <a:alpha val="43137"/>
                    </a:srgbClr>
                  </a:outerShdw>
                </a:effectLst>
                <a:ea typeface="AR P丸ゴシック体04M" panose="020F0600000000000000"/>
              </a:rPr>
              <a:t>500</a:t>
            </a:r>
            <a:r>
              <a:rPr kumimoji="1" lang="ja-JP" altLang="en-US" sz="2000" b="1" dirty="0">
                <a:effectLst>
                  <a:outerShdw blurRad="38100" dist="38100" dir="2700000" algn="tl">
                    <a:srgbClr val="000000">
                      <a:alpha val="43137"/>
                    </a:srgbClr>
                  </a:outerShdw>
                </a:effectLst>
                <a:ea typeface="AR P丸ゴシック体04M" panose="020F0600000000000000"/>
              </a:rPr>
              <a:t>円（往復</a:t>
            </a:r>
            <a:r>
              <a:rPr kumimoji="1" lang="en-US" altLang="ja-JP" sz="2000" b="1" dirty="0">
                <a:effectLst>
                  <a:outerShdw blurRad="38100" dist="38100" dir="2700000" algn="tl">
                    <a:srgbClr val="000000">
                      <a:alpha val="43137"/>
                    </a:srgbClr>
                  </a:outerShdw>
                </a:effectLst>
                <a:ea typeface="AR P丸ゴシック体04M" panose="020F0600000000000000"/>
              </a:rPr>
              <a:t>1,000</a:t>
            </a:r>
            <a:r>
              <a:rPr kumimoji="1" lang="ja-JP" altLang="en-US" sz="2000" b="1" dirty="0">
                <a:effectLst>
                  <a:outerShdw blurRad="38100" dist="38100" dir="2700000" algn="tl">
                    <a:srgbClr val="000000">
                      <a:alpha val="43137"/>
                    </a:srgbClr>
                  </a:outerShdw>
                </a:effectLst>
                <a:ea typeface="AR P丸ゴシック体04M" panose="020F0600000000000000"/>
              </a:rPr>
              <a:t>円）</a:t>
            </a:r>
            <a:endParaRPr kumimoji="1" lang="en-US" altLang="ja-JP" sz="2000" b="1" dirty="0">
              <a:effectLst>
                <a:outerShdw blurRad="38100" dist="38100" dir="2700000" algn="tl">
                  <a:srgbClr val="000000">
                    <a:alpha val="43137"/>
                  </a:srgbClr>
                </a:outerShdw>
              </a:effectLst>
              <a:ea typeface="AR P丸ゴシック体04M" panose="020F0600000000000000"/>
            </a:endParaRPr>
          </a:p>
          <a:p>
            <a:pPr algn="ctr"/>
            <a:r>
              <a:rPr kumimoji="1" lang="ja-JP" altLang="en-US" sz="2000" b="1" dirty="0">
                <a:effectLst>
                  <a:outerShdw blurRad="38100" dist="38100" dir="2700000" algn="tl">
                    <a:srgbClr val="000000">
                      <a:alpha val="43137"/>
                    </a:srgbClr>
                  </a:outerShdw>
                </a:effectLst>
                <a:ea typeface="AR P丸ゴシック体04M" panose="020F0600000000000000"/>
              </a:rPr>
              <a:t>小人</a:t>
            </a:r>
            <a:r>
              <a:rPr kumimoji="1" lang="en-US" altLang="ja-JP" sz="2000" b="1" dirty="0">
                <a:effectLst>
                  <a:outerShdw blurRad="38100" dist="38100" dir="2700000" algn="tl">
                    <a:srgbClr val="000000">
                      <a:alpha val="43137"/>
                    </a:srgbClr>
                  </a:outerShdw>
                </a:effectLst>
                <a:ea typeface="AR P丸ゴシック体04M" panose="020F0600000000000000"/>
              </a:rPr>
              <a:t>250</a:t>
            </a:r>
            <a:r>
              <a:rPr kumimoji="1" lang="ja-JP" altLang="en-US" sz="2000" b="1" dirty="0">
                <a:effectLst>
                  <a:outerShdw blurRad="38100" dist="38100" dir="2700000" algn="tl">
                    <a:srgbClr val="000000">
                      <a:alpha val="43137"/>
                    </a:srgbClr>
                  </a:outerShdw>
                </a:effectLst>
                <a:ea typeface="AR P丸ゴシック体04M" panose="020F0600000000000000"/>
              </a:rPr>
              <a:t>円（往復   </a:t>
            </a:r>
            <a:r>
              <a:rPr kumimoji="1" lang="en-US" altLang="ja-JP" sz="2000" b="1" dirty="0">
                <a:effectLst>
                  <a:outerShdw blurRad="38100" dist="38100" dir="2700000" algn="tl">
                    <a:srgbClr val="000000">
                      <a:alpha val="43137"/>
                    </a:srgbClr>
                  </a:outerShdw>
                </a:effectLst>
                <a:ea typeface="AR P丸ゴシック体04M" panose="020F0600000000000000"/>
              </a:rPr>
              <a:t>500</a:t>
            </a:r>
            <a:r>
              <a:rPr kumimoji="1" lang="ja-JP" altLang="en-US" sz="2000" b="1" dirty="0">
                <a:effectLst>
                  <a:outerShdw blurRad="38100" dist="38100" dir="2700000" algn="tl">
                    <a:srgbClr val="000000">
                      <a:alpha val="43137"/>
                    </a:srgbClr>
                  </a:outerShdw>
                </a:effectLst>
                <a:ea typeface="AR P丸ゴシック体04M" panose="020F0600000000000000"/>
              </a:rPr>
              <a:t>円）</a:t>
            </a:r>
          </a:p>
        </p:txBody>
      </p:sp>
      <p:pic>
        <p:nvPicPr>
          <p:cNvPr id="8" name="図 7">
            <a:extLst>
              <a:ext uri="{FF2B5EF4-FFF2-40B4-BE49-F238E27FC236}">
                <a16:creationId xmlns:a16="http://schemas.microsoft.com/office/drawing/2014/main" id="{57905036-7893-46C5-8246-6A93DDC4DC8A}"/>
              </a:ext>
            </a:extLst>
          </p:cNvPr>
          <p:cNvPicPr>
            <a:picLocks noChangeAspect="1"/>
          </p:cNvPicPr>
          <p:nvPr/>
        </p:nvPicPr>
        <p:blipFill rotWithShape="1">
          <a:blip r:embed="rId6">
            <a:extLst>
              <a:ext uri="{28A0092B-C50C-407E-A947-70E740481C1C}">
                <a14:useLocalDpi xmlns:a14="http://schemas.microsoft.com/office/drawing/2010/main" val="0"/>
              </a:ext>
            </a:extLst>
          </a:blip>
          <a:srcRect t="-5690" r="39668" b="1"/>
          <a:stretch/>
        </p:blipFill>
        <p:spPr>
          <a:xfrm rot="5400000">
            <a:off x="4087920" y="2244858"/>
            <a:ext cx="1823916" cy="2460095"/>
          </a:xfrm>
          <a:prstGeom prst="rect">
            <a:avLst/>
          </a:prstGeom>
          <a:ln>
            <a:noFill/>
          </a:ln>
          <a:effectLst>
            <a:softEdge rad="112500"/>
          </a:effectLst>
        </p:spPr>
      </p:pic>
      <p:pic>
        <p:nvPicPr>
          <p:cNvPr id="11" name="図 10">
            <a:extLst>
              <a:ext uri="{FF2B5EF4-FFF2-40B4-BE49-F238E27FC236}">
                <a16:creationId xmlns:a16="http://schemas.microsoft.com/office/drawing/2014/main" id="{A544E097-BF29-46A8-A2A0-B944DE7EF66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57632" y="5227085"/>
            <a:ext cx="871840" cy="871840"/>
          </a:xfrm>
          <a:prstGeom prst="rect">
            <a:avLst/>
          </a:prstGeom>
        </p:spPr>
      </p:pic>
      <p:pic>
        <p:nvPicPr>
          <p:cNvPr id="34" name="図 33">
            <a:extLst>
              <a:ext uri="{FF2B5EF4-FFF2-40B4-BE49-F238E27FC236}">
                <a16:creationId xmlns:a16="http://schemas.microsoft.com/office/drawing/2014/main" id="{310ECC43-C768-4886-8E1C-42052089C38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02673" y="8582385"/>
            <a:ext cx="679615" cy="112608"/>
          </a:xfrm>
          <a:prstGeom prst="rect">
            <a:avLst/>
          </a:prstGeom>
        </p:spPr>
      </p:pic>
      <p:pic>
        <p:nvPicPr>
          <p:cNvPr id="36" name="図 35">
            <a:extLst>
              <a:ext uri="{FF2B5EF4-FFF2-40B4-BE49-F238E27FC236}">
                <a16:creationId xmlns:a16="http://schemas.microsoft.com/office/drawing/2014/main" id="{D4DB257F-47E5-42DA-A03E-A15A627A64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02672" y="8824964"/>
            <a:ext cx="679615" cy="112608"/>
          </a:xfrm>
          <a:prstGeom prst="rect">
            <a:avLst/>
          </a:prstGeom>
        </p:spPr>
      </p:pic>
      <p:pic>
        <p:nvPicPr>
          <p:cNvPr id="38" name="図 37">
            <a:extLst>
              <a:ext uri="{FF2B5EF4-FFF2-40B4-BE49-F238E27FC236}">
                <a16:creationId xmlns:a16="http://schemas.microsoft.com/office/drawing/2014/main" id="{F4321CBA-BA15-4E9A-8E9E-5AEA7CF2AD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02674" y="9221047"/>
            <a:ext cx="679615" cy="112608"/>
          </a:xfrm>
          <a:prstGeom prst="rect">
            <a:avLst/>
          </a:prstGeom>
        </p:spPr>
      </p:pic>
      <p:pic>
        <p:nvPicPr>
          <p:cNvPr id="40" name="図 39">
            <a:extLst>
              <a:ext uri="{FF2B5EF4-FFF2-40B4-BE49-F238E27FC236}">
                <a16:creationId xmlns:a16="http://schemas.microsoft.com/office/drawing/2014/main" id="{3D0D9EDB-7FFC-44AF-91A4-7181D9F980C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5552" y="8357971"/>
            <a:ext cx="679615" cy="112608"/>
          </a:xfrm>
          <a:prstGeom prst="rect">
            <a:avLst/>
          </a:prstGeom>
        </p:spPr>
      </p:pic>
      <p:pic>
        <p:nvPicPr>
          <p:cNvPr id="42" name="図 41">
            <a:extLst>
              <a:ext uri="{FF2B5EF4-FFF2-40B4-BE49-F238E27FC236}">
                <a16:creationId xmlns:a16="http://schemas.microsoft.com/office/drawing/2014/main" id="{821D4D13-5D92-4377-8DDE-8AE5925C3F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5552" y="8595926"/>
            <a:ext cx="679615" cy="137977"/>
          </a:xfrm>
          <a:prstGeom prst="rect">
            <a:avLst/>
          </a:prstGeom>
        </p:spPr>
      </p:pic>
      <p:pic>
        <p:nvPicPr>
          <p:cNvPr id="43" name="図 42">
            <a:extLst>
              <a:ext uri="{FF2B5EF4-FFF2-40B4-BE49-F238E27FC236}">
                <a16:creationId xmlns:a16="http://schemas.microsoft.com/office/drawing/2014/main" id="{76FAE419-EAE7-499B-9F49-99DC4822680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5552" y="8830647"/>
            <a:ext cx="679615" cy="139705"/>
          </a:xfrm>
          <a:prstGeom prst="rect">
            <a:avLst/>
          </a:prstGeom>
        </p:spPr>
      </p:pic>
      <p:pic>
        <p:nvPicPr>
          <p:cNvPr id="44" name="図 43">
            <a:extLst>
              <a:ext uri="{FF2B5EF4-FFF2-40B4-BE49-F238E27FC236}">
                <a16:creationId xmlns:a16="http://schemas.microsoft.com/office/drawing/2014/main" id="{6313D05B-82BC-4F98-BAB1-07ED8F85A1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5552" y="9221047"/>
            <a:ext cx="679615" cy="112608"/>
          </a:xfrm>
          <a:prstGeom prst="rect">
            <a:avLst/>
          </a:prstGeom>
        </p:spPr>
      </p:pic>
    </p:spTree>
    <p:extLst>
      <p:ext uri="{BB962C8B-B14F-4D97-AF65-F5344CB8AC3E}">
        <p14:creationId xmlns:p14="http://schemas.microsoft.com/office/powerpoint/2010/main" val="2217470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471</TotalTime>
  <Words>275</Words>
  <Application>Microsoft Office PowerPoint</Application>
  <PresentationFormat>ユーザー設定</PresentationFormat>
  <Paragraphs>23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P丸ゴシック体04M</vt:lpstr>
      <vt:lpstr>HG創英角ﾎﾟｯﾌﾟ体</vt:lpstr>
      <vt:lpstr>游ゴシック</vt:lpstr>
      <vt:lpstr>Arial</vt:lpstr>
      <vt:lpstr>Calibri</vt:lpstr>
      <vt:lpstr>Calibri Light</vt:lpstr>
      <vt:lpstr>Office テーマ</vt:lpstr>
      <vt:lpstr>①　錦川清流線ご利用のお客様のみ、ご予約ができます。 ②　お車でお越しの場合、当日の先着順とさせていただきます。 ③　新型コロナウイルス感染防止のため、定員数を30名までとしていますので、        きっぷ売切れの際はご容赦ください。 ④　新型コロナウイルス感染拡大状況により急きょ変更する場合があります。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OWNER</cp:lastModifiedBy>
  <cp:revision>31</cp:revision>
  <cp:lastPrinted>2022-03-17T08:39:31Z</cp:lastPrinted>
  <dcterms:created xsi:type="dcterms:W3CDTF">2020-06-07T02:05:41Z</dcterms:created>
  <dcterms:modified xsi:type="dcterms:W3CDTF">2022-03-18T04:28:42Z</dcterms:modified>
</cp:coreProperties>
</file>